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61" r:id="rId3"/>
    <p:sldId id="262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>
        <p:scale>
          <a:sx n="81" d="100"/>
          <a:sy n="81" d="100"/>
        </p:scale>
        <p:origin x="-18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76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11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63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004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8014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32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274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8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077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077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55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213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09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84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6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194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0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75418" y="648886"/>
            <a:ext cx="7766936" cy="1646302"/>
          </a:xfrm>
        </p:spPr>
        <p:txBody>
          <a:bodyPr/>
          <a:lstStyle/>
          <a:p>
            <a:pPr algn="ctr"/>
            <a:r>
              <a:rPr lang="es-CO" b="1" dirty="0" smtClean="0">
                <a:solidFill>
                  <a:schemeClr val="tx1"/>
                </a:solidFill>
              </a:rPr>
              <a:t> </a:t>
            </a:r>
            <a:endParaRPr lang="es-CO" b="1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33487" y="366790"/>
            <a:ext cx="990521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TRABAJO EN EQUIPO</a:t>
            </a:r>
            <a:endParaRPr lang="es-ES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30856" y="2279706"/>
            <a:ext cx="39381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800" b="1" dirty="0"/>
              <a:t>Se denomina trabajo en equipo a la </a:t>
            </a:r>
            <a:r>
              <a:rPr lang="es-CO" sz="2800" b="1" u="sng" dirty="0"/>
              <a:t>mutua colaboración de personas a fin de alcanzar la consecución de un resultado</a:t>
            </a:r>
            <a:r>
              <a:rPr lang="es-CO" sz="2800" b="1" dirty="0"/>
              <a:t> </a:t>
            </a:r>
            <a:r>
              <a:rPr lang="es-CO" sz="2800" b="1" dirty="0" smtClean="0"/>
              <a:t>determinado.</a:t>
            </a:r>
            <a:endParaRPr lang="es-CO" sz="2800" b="1" dirty="0"/>
          </a:p>
        </p:txBody>
      </p:sp>
      <p:pic>
        <p:nvPicPr>
          <p:cNvPr id="1026" name="Picture 2" descr="Resultado de imagen para IMAGENES SOBRE TRABAJO EN EQU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69" y="1756882"/>
            <a:ext cx="5317947" cy="456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36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23491" y="1867436"/>
            <a:ext cx="74439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 smtClean="0"/>
              <a:t>VIDEO </a:t>
            </a:r>
          </a:p>
          <a:p>
            <a:pPr algn="ctr"/>
            <a:endParaRPr lang="es-CO" sz="3600" dirty="0" smtClean="0"/>
          </a:p>
          <a:p>
            <a:pPr algn="ctr"/>
            <a:r>
              <a:rPr lang="es-CO" sz="3600" dirty="0" smtClean="0"/>
              <a:t>“EL VUELO DE LOS GANZOS”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42297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uelo de ganso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846" y="630114"/>
            <a:ext cx="7561385" cy="56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8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39938" y="1025891"/>
            <a:ext cx="9845574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GRACIAS </a:t>
            </a:r>
          </a:p>
          <a:p>
            <a:pPr algn="ctr"/>
            <a:r>
              <a:rPr lang="es-ES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POR </a:t>
            </a:r>
            <a:r>
              <a:rPr lang="es-ES" sz="6000" b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 </a:t>
            </a:r>
            <a:r>
              <a:rPr lang="es-ES" sz="6000" b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ATENCIÓN</a:t>
            </a:r>
          </a:p>
          <a:p>
            <a:pPr algn="ctr"/>
            <a:endParaRPr lang="es-ES" sz="60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s-E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María Alexandra Londoño Montes</a:t>
            </a:r>
          </a:p>
          <a:p>
            <a:pPr algn="ctr"/>
            <a:r>
              <a:rPr lang="es-E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José Humberto Restrepo Tabares</a:t>
            </a:r>
          </a:p>
          <a:p>
            <a:pPr algn="ctr"/>
            <a:r>
              <a:rPr lang="es-E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Capacitadores</a:t>
            </a:r>
            <a:r>
              <a:rPr lang="es-ES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endParaRPr lang="es-E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685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316</TotalTime>
  <Words>47</Words>
  <Application>Microsoft Office PowerPoint</Application>
  <PresentationFormat>Personalizado</PresentationFormat>
  <Paragraphs>12</Paragraphs>
  <Slides>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Faceta</vt:lpstr>
      <vt:lpstr>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 A ETICA DE LO PÙBLICO</dc:title>
  <dc:creator>Home</dc:creator>
  <cp:lastModifiedBy>usuario</cp:lastModifiedBy>
  <cp:revision>38</cp:revision>
  <dcterms:created xsi:type="dcterms:W3CDTF">2017-03-29T22:19:22Z</dcterms:created>
  <dcterms:modified xsi:type="dcterms:W3CDTF">2017-04-03T21:16:21Z</dcterms:modified>
</cp:coreProperties>
</file>