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70" r:id="rId2"/>
    <p:sldId id="256" r:id="rId3"/>
    <p:sldId id="26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6" r:id="rId12"/>
    <p:sldId id="267" r:id="rId13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EFC881-CF00-48CD-95E3-4AD47FA5CCD8}" type="datetimeFigureOut">
              <a:rPr lang="es-CO" smtClean="0"/>
              <a:t>03/04/2017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B611358-FFFB-40FC-B4F1-A68ED0539111}" type="slidenum">
              <a:rPr lang="es-CO" smtClean="0"/>
              <a:t>‹Nº›</a:t>
            </a:fld>
            <a:endParaRPr lang="es-CO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C881-CF00-48CD-95E3-4AD47FA5CCD8}" type="datetimeFigureOut">
              <a:rPr lang="es-CO" smtClean="0"/>
              <a:t>03/04/2017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11358-FFFB-40FC-B4F1-A68ED0539111}" type="slidenum">
              <a:rPr lang="es-CO" smtClean="0"/>
              <a:t>‹Nº›</a:t>
            </a:fld>
            <a:endParaRPr lang="es-CO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C881-CF00-48CD-95E3-4AD47FA5CCD8}" type="datetimeFigureOut">
              <a:rPr lang="es-CO" smtClean="0"/>
              <a:t>03/04/2017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11358-FFFB-40FC-B4F1-A68ED0539111}" type="slidenum">
              <a:rPr lang="es-CO" smtClean="0"/>
              <a:t>‹Nº›</a:t>
            </a:fld>
            <a:endParaRPr lang="es-CO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C881-CF00-48CD-95E3-4AD47FA5CCD8}" type="datetimeFigureOut">
              <a:rPr lang="es-CO" smtClean="0"/>
              <a:t>03/04/2017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11358-FFFB-40FC-B4F1-A68ED0539111}" type="slidenum">
              <a:rPr lang="es-CO" smtClean="0"/>
              <a:t>‹Nº›</a:t>
            </a:fld>
            <a:endParaRPr lang="es-CO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C881-CF00-48CD-95E3-4AD47FA5CCD8}" type="datetimeFigureOut">
              <a:rPr lang="es-CO" smtClean="0"/>
              <a:t>03/04/2017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11358-FFFB-40FC-B4F1-A68ED0539111}" type="slidenum">
              <a:rPr lang="es-CO" smtClean="0"/>
              <a:t>‹Nº›</a:t>
            </a:fld>
            <a:endParaRPr lang="es-C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C881-CF00-48CD-95E3-4AD47FA5CCD8}" type="datetimeFigureOut">
              <a:rPr lang="es-CO" smtClean="0"/>
              <a:t>03/04/2017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11358-FFFB-40FC-B4F1-A68ED0539111}" type="slidenum">
              <a:rPr lang="es-CO" smtClean="0"/>
              <a:t>‹Nº›</a:t>
            </a:fld>
            <a:endParaRPr lang="es-CO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C881-CF00-48CD-95E3-4AD47FA5CCD8}" type="datetimeFigureOut">
              <a:rPr lang="es-CO" smtClean="0"/>
              <a:t>03/04/2017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11358-FFFB-40FC-B4F1-A68ED0539111}" type="slidenum">
              <a:rPr lang="es-CO" smtClean="0"/>
              <a:t>‹Nº›</a:t>
            </a:fld>
            <a:endParaRPr lang="es-CO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C881-CF00-48CD-95E3-4AD47FA5CCD8}" type="datetimeFigureOut">
              <a:rPr lang="es-CO" smtClean="0"/>
              <a:t>03/04/2017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11358-FFFB-40FC-B4F1-A68ED0539111}" type="slidenum">
              <a:rPr lang="es-CO" smtClean="0"/>
              <a:t>‹Nº›</a:t>
            </a:fld>
            <a:endParaRPr lang="es-CO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C881-CF00-48CD-95E3-4AD47FA5CCD8}" type="datetimeFigureOut">
              <a:rPr lang="es-CO" smtClean="0"/>
              <a:t>03/04/2017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11358-FFFB-40FC-B4F1-A68ED0539111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C881-CF00-48CD-95E3-4AD47FA5CCD8}" type="datetimeFigureOut">
              <a:rPr lang="es-CO" smtClean="0"/>
              <a:t>03/04/2017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11358-FFFB-40FC-B4F1-A68ED0539111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C881-CF00-48CD-95E3-4AD47FA5CCD8}" type="datetimeFigureOut">
              <a:rPr lang="es-CO" smtClean="0"/>
              <a:t>03/04/2017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11358-FFFB-40FC-B4F1-A68ED0539111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2EFC881-CF00-48CD-95E3-4AD47FA5CCD8}" type="datetimeFigureOut">
              <a:rPr lang="es-CO" smtClean="0"/>
              <a:t>03/04/2017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B611358-FFFB-40FC-B4F1-A68ED0539111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496944" cy="2636912"/>
          </a:xfrm>
        </p:spPr>
        <p:txBody>
          <a:bodyPr>
            <a:noAutofit/>
          </a:bodyPr>
          <a:lstStyle/>
          <a:p>
            <a:r>
              <a:rPr lang="es-CO" sz="3600" b="1" dirty="0" smtClean="0"/>
              <a:t>CAPACITACION CONTRALORES ESTUDIANTILES INSTITUCIONES EDUCATIVAS DEL MUNICIPIO DE DOSQUEBRADAS 2017.</a:t>
            </a:r>
            <a:endParaRPr lang="es-CO" sz="36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5" y="3597019"/>
            <a:ext cx="5544616" cy="284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5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88640"/>
            <a:ext cx="8640960" cy="175671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sz="3600" dirty="0" smtClean="0"/>
              <a:t>7. Convocar trimestralmente y presidir las reuniones del Comité Estudiantil de Control Social. </a:t>
            </a:r>
            <a:endParaRPr lang="es-CO" sz="36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098" y="2708920"/>
            <a:ext cx="5461819" cy="364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57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1877" y="1"/>
            <a:ext cx="8702123" cy="18448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3600" dirty="0" smtClean="0"/>
              <a:t>8. Presentar una rendición de cuentas semestralmente sobre sus actuaciones en el ejercicio de sus funciones. </a:t>
            </a:r>
            <a:endParaRPr lang="es-CO" sz="3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2852936"/>
            <a:ext cx="5228853" cy="294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260648"/>
            <a:ext cx="8465585" cy="18722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3600" dirty="0" smtClean="0"/>
              <a:t>9. Las demás que le sean asignadas por la Contraloría Municipal de Dosquebradas. </a:t>
            </a:r>
            <a:endParaRPr lang="es-CO" sz="3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2780928"/>
            <a:ext cx="5065775" cy="337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0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4598" y="188640"/>
            <a:ext cx="8640960" cy="3140968"/>
          </a:xfrm>
        </p:spPr>
        <p:txBody>
          <a:bodyPr>
            <a:normAutofit fontScale="90000"/>
          </a:bodyPr>
          <a:lstStyle/>
          <a:p>
            <a:r>
              <a:rPr lang="es-CO" b="1" dirty="0" smtClean="0"/>
              <a:t>Funciones de los contralores estudiantiles</a:t>
            </a:r>
            <a:r>
              <a:rPr lang="es-CO" dirty="0" smtClean="0"/>
              <a:t/>
            </a:r>
            <a:br>
              <a:rPr lang="es-CO" dirty="0" smtClean="0"/>
            </a:br>
            <a:r>
              <a:rPr lang="es-CO" sz="2000" dirty="0" smtClean="0"/>
              <a:t/>
            </a:r>
            <a:br>
              <a:rPr lang="es-CO" sz="2000" dirty="0" smtClean="0"/>
            </a:br>
            <a:r>
              <a:rPr lang="es-CO" sz="2000" b="1" dirty="0"/>
              <a:t>ACUERDO No. 018 (Diciembre 14 de 2008</a:t>
            </a:r>
            <a:r>
              <a:rPr lang="es-CO" sz="2000" b="1" dirty="0" smtClean="0"/>
              <a:t>)</a:t>
            </a:r>
            <a:br>
              <a:rPr lang="es-CO" sz="2000" b="1" dirty="0" smtClean="0"/>
            </a:br>
            <a:r>
              <a:rPr lang="es-CO" sz="2000" b="1" dirty="0"/>
              <a:t/>
            </a:r>
            <a:br>
              <a:rPr lang="es-CO" sz="2000" b="1" dirty="0"/>
            </a:br>
            <a:r>
              <a:rPr lang="es-CO" sz="2000" b="1" dirty="0"/>
              <a:t>POR MEDIO DEL CUAL SE CREA LA CONTRALORÍA ESTUDIANATIL EN LOS ESTABLECIMIENTOS PÚBLICOS DE EDUCACIÓN BÁSICA Y MEDIA DEL MUNICIPIO DE DOSQUEBRADAS Y LA RED </a:t>
            </a:r>
            <a:r>
              <a:rPr lang="es-CO" sz="2000" b="1" dirty="0" smtClean="0"/>
              <a:t>MUNICIPAL </a:t>
            </a:r>
            <a:r>
              <a:rPr lang="es-CO" sz="2000" b="1" dirty="0"/>
              <a:t>DE CONTRALORES ESTUDIANTILES.</a:t>
            </a:r>
            <a:endParaRPr lang="es-CO" sz="2000" dirty="0"/>
          </a:p>
        </p:txBody>
      </p:sp>
      <p:sp>
        <p:nvSpPr>
          <p:cNvPr id="3" name="CuadroTexto 2"/>
          <p:cNvSpPr txBox="1"/>
          <p:nvPr/>
        </p:nvSpPr>
        <p:spPr>
          <a:xfrm>
            <a:off x="1979712" y="4061971"/>
            <a:ext cx="53307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 </a:t>
            </a:r>
          </a:p>
          <a:p>
            <a:pPr algn="just"/>
            <a:r>
              <a:rPr lang="es-CO" b="1" dirty="0" smtClean="0"/>
              <a:t>Basado en el artículo 45 de la constitución  Política de Colombia que es deber del estado y de la sociedad garantizar “(…)la participación activa de los jóvenes en los organismos públicos y privados que tengan a cargo la protección y el progreso de la juventud).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39900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Función principal del contralor estudiantil</a:t>
            </a:r>
            <a:endParaRPr lang="es-CO" dirty="0"/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282145" y="2996952"/>
            <a:ext cx="8568952" cy="3024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O" sz="3200" dirty="0" smtClean="0"/>
              <a:t>Contribuir en la creación de una </a:t>
            </a:r>
            <a:r>
              <a:rPr lang="es-CO" sz="3200" u="sng" dirty="0" smtClean="0"/>
              <a:t>cultura del control social</a:t>
            </a:r>
            <a:r>
              <a:rPr lang="es-CO" sz="3200" dirty="0" smtClean="0"/>
              <a:t>, del cuidado, </a:t>
            </a:r>
            <a:r>
              <a:rPr lang="es-CO" sz="3200" u="sng" dirty="0" smtClean="0"/>
              <a:t>buen uso y manejo de los recursos y bienes públicos del colegio</a:t>
            </a:r>
            <a:r>
              <a:rPr lang="es-CO" sz="3200" dirty="0" smtClean="0"/>
              <a:t>, a través de </a:t>
            </a:r>
            <a:r>
              <a:rPr lang="es-CO" sz="3200" u="sng" dirty="0" smtClean="0"/>
              <a:t>actividades formativas y/o lúdicas</a:t>
            </a:r>
            <a:r>
              <a:rPr lang="es-CO" sz="3200" dirty="0" smtClean="0"/>
              <a:t>, con el apoyo de la institución y de la Contraloría Municipal de Dosquebradas.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312168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04741" y="2348880"/>
            <a:ext cx="4239268" cy="403244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3600" dirty="0" smtClean="0"/>
              <a:t>1. Promover los derechos ciudadanos relacionados con los principios de participación ciudadana.</a:t>
            </a:r>
            <a:endParaRPr lang="es-CO" sz="36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4740" y="260648"/>
            <a:ext cx="8559748" cy="1678191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Funciones  específicas de los contralores estudiantiles</a:t>
            </a:r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451" y="2924944"/>
            <a:ext cx="3883037" cy="258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03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404664"/>
            <a:ext cx="8715509" cy="12961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sz="3600" dirty="0" smtClean="0"/>
              <a:t>2. Trabajar </a:t>
            </a:r>
            <a:r>
              <a:rPr lang="es-CO" sz="3600" dirty="0"/>
              <a:t>por la defensa del patrimonio ambiental de la ciudad.</a:t>
            </a:r>
          </a:p>
        </p:txBody>
      </p:sp>
      <p:pic>
        <p:nvPicPr>
          <p:cNvPr id="4098" name="Picture 2" descr="Resultado de imagen para campana de reciclaje de estudian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61" y="2564904"/>
            <a:ext cx="5991225" cy="359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19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36992" y="476672"/>
            <a:ext cx="8604448" cy="12961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sz="3600" dirty="0" smtClean="0"/>
              <a:t>3. Velar </a:t>
            </a:r>
            <a:r>
              <a:rPr lang="es-CO" sz="3600" dirty="0"/>
              <a:t>por el mejoramiento de la calidad de la educación.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636912"/>
            <a:ext cx="5516885" cy="310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8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948042"/>
            <a:ext cx="4824536" cy="453650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CO" sz="3600" dirty="0" smtClean="0"/>
              <a:t>4. Presentar a la Contraloría Municipal de Dosquebradas las denuncias relacionadas con las presuntas irregularidades detectadas en la institución.</a:t>
            </a:r>
            <a:endParaRPr lang="es-CO" sz="3600" dirty="0"/>
          </a:p>
        </p:txBody>
      </p:sp>
    </p:spTree>
    <p:extLst>
      <p:ext uri="{BB962C8B-B14F-4D97-AF65-F5344CB8AC3E}">
        <p14:creationId xmlns:p14="http://schemas.microsoft.com/office/powerpoint/2010/main" val="43173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16633"/>
            <a:ext cx="8784975" cy="1656184"/>
          </a:xfrm>
        </p:spPr>
        <p:txBody>
          <a:bodyPr>
            <a:normAutofit lnSpcReduction="10000"/>
          </a:bodyPr>
          <a:lstStyle/>
          <a:p>
            <a:pPr marL="777240" lvl="2" indent="0" algn="just">
              <a:buNone/>
            </a:pPr>
            <a:r>
              <a:rPr lang="es-CO" sz="3600" dirty="0" smtClean="0"/>
              <a:t>5.  Participar en las </a:t>
            </a:r>
            <a:r>
              <a:rPr lang="es-CO" sz="3600" u="sng" dirty="0" smtClean="0"/>
              <a:t>reuniones que sobre presupuesto</a:t>
            </a:r>
            <a:r>
              <a:rPr lang="es-CO" sz="3600" dirty="0" smtClean="0"/>
              <a:t> se discutan en la respectiva institución educativa.</a:t>
            </a:r>
            <a:endParaRPr lang="es-CO" sz="3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19" y="2708920"/>
            <a:ext cx="5040560" cy="33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2348880"/>
            <a:ext cx="7745505" cy="30243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3600" dirty="0" smtClean="0"/>
              <a:t>6. Solicitar la </a:t>
            </a:r>
            <a:r>
              <a:rPr lang="es-CO" sz="3600" u="sng" dirty="0" smtClean="0"/>
              <a:t>Actas de Consejo Directivo</a:t>
            </a:r>
            <a:r>
              <a:rPr lang="es-CO" sz="3600" dirty="0" smtClean="0"/>
              <a:t>, para poder hacer </a:t>
            </a:r>
            <a:r>
              <a:rPr lang="es-CO" sz="3600" u="sng" dirty="0" smtClean="0"/>
              <a:t>seguimiento a las decisiones</a:t>
            </a:r>
            <a:r>
              <a:rPr lang="es-CO" sz="3600" dirty="0" smtClean="0"/>
              <a:t> que se tomen sobre </a:t>
            </a:r>
            <a:r>
              <a:rPr lang="es-CO" sz="3600" u="sng" dirty="0" smtClean="0"/>
              <a:t>el uso de los bienes y recursos de la institución.</a:t>
            </a:r>
            <a:endParaRPr lang="es-CO" sz="3600" u="sng" dirty="0"/>
          </a:p>
        </p:txBody>
      </p:sp>
    </p:spTree>
    <p:extLst>
      <p:ext uri="{BB962C8B-B14F-4D97-AF65-F5344CB8AC3E}">
        <p14:creationId xmlns:p14="http://schemas.microsoft.com/office/powerpoint/2010/main" val="286640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oné">
  <a:themeElements>
    <a:clrScheme name="Cartoné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rtoné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oné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209</TotalTime>
  <Words>281</Words>
  <Application>Microsoft Office PowerPoint</Application>
  <PresentationFormat>Presentación en pantalla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Cartoné</vt:lpstr>
      <vt:lpstr>CAPACITACION CONTRALORES ESTUDIANTILES INSTITUCIONES EDUCATIVAS DEL MUNICIPIO DE DOSQUEBRADAS 2017.</vt:lpstr>
      <vt:lpstr>Funciones de los contralores estudiantiles  ACUERDO No. 018 (Diciembre 14 de 2008)  POR MEDIO DEL CUAL SE CREA LA CONTRALORÍA ESTUDIANATIL EN LOS ESTABLECIMIENTOS PÚBLICOS DE EDUCACIÓN BÁSICA Y MEDIA DEL MUNICIPIO DE DOSQUEBRADAS Y LA RED MUNICIPAL DE CONTRALORES ESTUDIANTILES.</vt:lpstr>
      <vt:lpstr>Función principal del contralor estudiantil</vt:lpstr>
      <vt:lpstr>Funciones  específicas de los contralores estudiantiles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Funciones  de los contralores estudiantiles</dc:title>
  <dc:creator>Humberto</dc:creator>
  <cp:lastModifiedBy>usuario</cp:lastModifiedBy>
  <cp:revision>44</cp:revision>
  <dcterms:created xsi:type="dcterms:W3CDTF">2017-03-28T01:52:59Z</dcterms:created>
  <dcterms:modified xsi:type="dcterms:W3CDTF">2017-04-03T21:12:10Z</dcterms:modified>
</cp:coreProperties>
</file>